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289" r:id="rId42"/>
    <p:sldId id="288" r:id="rId43"/>
    <p:sldId id="291" r:id="rId44"/>
    <p:sldId id="292" r:id="rId45"/>
    <p:sldId id="293" r:id="rId46"/>
    <p:sldId id="294" r:id="rId47"/>
    <p:sldId id="295" r:id="rId48"/>
    <p:sldId id="296" r:id="rId49"/>
    <p:sldId id="309" r:id="rId50"/>
    <p:sldId id="310" r:id="rId51"/>
    <p:sldId id="311" r:id="rId52"/>
    <p:sldId id="312" r:id="rId53"/>
    <p:sldId id="313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7A29-63B6-4A09-8478-07E7947D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58B38-BD21-448A-9798-E0F57647A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7C2F-CE3B-49C0-B164-7A34EF32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81A73-1D2E-4EC6-A01E-58F69737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0C57-3C18-439E-BB77-2741BA6B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2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CFF1-0C55-45AD-A38E-E4A91713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4A18A-D932-47E7-8C26-5D9028ED2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EBF17-5C83-4AF6-846C-990F3EDC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1240-525D-48BF-BB87-A9AB2E2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F4009-267C-4A26-AF78-4035DBAA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4A6C2-37D8-4BC0-88A3-DFD3810DB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821BA-6676-43E6-9FA3-74D6226B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5A44-8CD8-4231-91F4-FB1C7F06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2C1B5-BB28-4243-9654-B7DEA31F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9FC98-6054-44AC-9436-ADD1468F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8717-1742-4F56-AA7D-FF7C401D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9040-8426-4D20-8670-BAD786277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EC0E-36DF-44EA-9574-9E6F0E2F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DE12A-E02D-433A-918F-20211F03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DF657-0A7A-4271-9766-27F47CF8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2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B40-1E61-4563-849D-56F7E4B1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A0159-7213-4E0D-85B4-5DAC595D0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3839D-1D88-4868-8FCA-E1BB485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6F12B-0144-4FA7-95DB-2F93A8AC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BF67-31A9-4398-AD07-DE409221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7D18-A554-43E5-BDF1-B17ACDC7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8957D-79E4-4344-AB7D-576CC22C0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E19C9-D330-411F-A955-F66E5540F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95272-7CEF-497C-AC53-E5222D9D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B4D15-D72A-4421-913C-0D8EFE3B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A9D89-5CEE-4E16-B748-70FDE98E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2803-AA54-4C2A-9405-B05FEC14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CAFD5-BD84-4976-9004-824FF30E4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DED72-D673-4549-B130-69DC7231F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1F70E-3EDF-4A83-B458-8BD83E12F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DD99F2-871B-489E-A430-280790ADA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48F6C-87C6-4136-9D7B-43DE6BA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F0AD5-E199-43B7-8376-D9EFE897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C6220-7527-4EA0-B056-7684AB2E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7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271B-F195-46F8-9BC2-923FAC7A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5BBD4-02B0-4576-8B70-44EC4267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78E2C-CB84-4E11-9ECB-80BC0E1A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952BD-37B8-4C28-BD0F-682E5044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8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E2DAA-29F4-4C3E-84D9-6D2B6848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7C8A5-7AEC-47D9-810F-B81318EC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DEDC-A729-497A-BD97-39A4FEAF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B346-5B19-4639-B71C-47175FE8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6418-F768-4817-A8BE-075D2A7D3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D2B60-F7EB-46BB-A324-B2CA50B0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E054F-51F4-431D-9477-B58A95F1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D5066-3527-46C7-9BFF-A7B7EA15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9BAB8-FE49-493C-8EFD-D220C8AC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0350-26DA-4CEE-9B70-A813CB4F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A7638-E07C-48B9-AF1D-E39D60817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EC399-2539-4B39-BEF2-675CDC76E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914D1-4CB3-44FC-BB71-77C2984C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2144-FA12-4B05-992C-4A26EC44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9FB8B-8FB6-4346-875E-0E19D797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EA4A6-42D0-44D0-9C55-A19EE7EF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05D7B-2015-4DEB-9EAD-5201C6C2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17A8-AD78-422C-9730-FAA2CD68D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4DAD0-BFF6-43D4-8946-D4DEA00726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96A83-1424-42D2-8EFE-256EC14DC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22C8F-F602-46B7-8509-818917E22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AE1FB-CCE8-416B-82A5-3BD8C754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i33WDrgf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8C53-7B49-4CDB-834C-5E106A1A2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ECD3C-5908-4F7B-98EA-ADACE1DD3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cliente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B4C15-4303-4727-82A8-F39C4B350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9638B-DC16-460C-BBA3-59F691F467D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0488436" y="1387011"/>
            <a:ext cx="1049442" cy="219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9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FEE6A-18F6-4CD8-9505-F74CA064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43720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D057AC-A7F9-42B9-BFBE-6BF166CE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238625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366EA-85EC-4932-8CB0-031A43710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8506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E3DA5-4066-407F-A8AA-2DBF70795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16508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93FB3-1764-4384-8EBA-ABC72FE48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322260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BF8A7-6F6D-444B-8F7E-6662DDFAB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173147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D675C-44D6-4C44-A408-AFB72649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290560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4AF2F-51F7-40F2-9C15-B7A2A15A0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403616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9D299-46FB-458F-83D3-B3536B2A6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6056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pPr marL="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Supabase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es una solución completa para el desarrollo y creación de aplicaciones web y móviles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, compuesta por un conjunto de funcionalidades y tecnologías de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backend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de código abierto. Además, emplea la arquitectura de funciones sin servidor ejecutadas en la nube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24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706EE-C1E0-46EE-83EF-360A70064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231186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DE609-274A-41E6-93FB-7EDF4438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9841FF-0741-47E8-9F46-8E1A55FAE029}"/>
              </a:ext>
            </a:extLst>
          </p:cNvPr>
          <p:cNvCxnSpPr/>
          <p:nvPr/>
        </p:nvCxnSpPr>
        <p:spPr>
          <a:xfrm>
            <a:off x="154112" y="698643"/>
            <a:ext cx="1253448" cy="199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5F7D9-4037-4E9B-895E-1CC269BA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158354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77498-0AED-4FED-8E91-5A646996F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362345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r>
              <a:rPr lang="es-CO" dirty="0"/>
              <a:t>Insertar registros para cada una de las tablas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0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F34DB-27FC-4DBF-9AA8-177DC4E21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384322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r>
              <a:rPr lang="es-CO" dirty="0"/>
              <a:t>Prueba: ruta de encontrar todos los clientes.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7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C012CE-626B-4786-8B87-4AA84480F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FB116-3C52-41B4-94CE-CC2E03D5A5FC}"/>
              </a:ext>
            </a:extLst>
          </p:cNvPr>
          <p:cNvCxnSpPr/>
          <p:nvPr/>
        </p:nvCxnSpPr>
        <p:spPr>
          <a:xfrm flipH="1">
            <a:off x="8948791" y="821933"/>
            <a:ext cx="2589087" cy="136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67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7AE33-6D04-4A7E-AED8-82E71AC6F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AFBC0D-E337-4EE8-A125-01554BEFC5DA}"/>
              </a:ext>
            </a:extLst>
          </p:cNvPr>
          <p:cNvCxnSpPr/>
          <p:nvPr/>
        </p:nvCxnSpPr>
        <p:spPr>
          <a:xfrm flipH="1">
            <a:off x="4756935" y="421240"/>
            <a:ext cx="92467" cy="237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D9BC2-F4CC-446C-BDB5-FC312D9CEABF}"/>
              </a:ext>
            </a:extLst>
          </p:cNvPr>
          <p:cNvCxnSpPr/>
          <p:nvPr/>
        </p:nvCxnSpPr>
        <p:spPr>
          <a:xfrm>
            <a:off x="5065160" y="400692"/>
            <a:ext cx="4982966" cy="180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C062D-1345-42A3-BBE4-5F91FCB2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92" y="988906"/>
            <a:ext cx="9223022" cy="5187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798FE-C368-44BA-81A3-517EE28DB067}"/>
              </a:ext>
            </a:extLst>
          </p:cNvPr>
          <p:cNvSpPr txBox="1"/>
          <p:nvPr/>
        </p:nvSpPr>
        <p:spPr>
          <a:xfrm>
            <a:off x="9780998" y="1109609"/>
            <a:ext cx="22294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Aquí es necesario conocer la </a:t>
            </a:r>
            <a:r>
              <a:rPr lang="es-CO" dirty="0" err="1"/>
              <a:t>apikey</a:t>
            </a:r>
            <a:r>
              <a:rPr lang="es-CO" dirty="0"/>
              <a:t> y la autorización.</a:t>
            </a:r>
          </a:p>
          <a:p>
            <a:endParaRPr lang="es-CO" dirty="0"/>
          </a:p>
          <a:p>
            <a:r>
              <a:rPr lang="es-CO" dirty="0"/>
              <a:t>Para  lo anterior, debemos buscar estos datos ya que fueron generado al momento de crear el proyecto.</a:t>
            </a:r>
          </a:p>
          <a:p>
            <a:endParaRPr lang="es-CO" dirty="0"/>
          </a:p>
          <a:p>
            <a:r>
              <a:rPr lang="es-CO" dirty="0"/>
              <a:t>Opción HIDE </a:t>
            </a:r>
            <a:r>
              <a:rPr lang="es-CO" dirty="0" err="1"/>
              <a:t>anon</a:t>
            </a:r>
            <a:r>
              <a:rPr lang="es-CO" dirty="0"/>
              <a:t> </a:t>
            </a:r>
            <a:r>
              <a:rPr lang="es-CO" dirty="0" err="1"/>
              <a:t>public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E017-A507-49BB-924F-BF1C0899711B}"/>
              </a:ext>
            </a:extLst>
          </p:cNvPr>
          <p:cNvCxnSpPr/>
          <p:nvPr/>
        </p:nvCxnSpPr>
        <p:spPr>
          <a:xfrm flipH="1" flipV="1">
            <a:off x="9215919" y="2352782"/>
            <a:ext cx="1541124" cy="3516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9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/>
              <a:t>https://supabase.com/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497ACE-D6E3-4BE3-B9E2-C7A09E61E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212" y="1233488"/>
            <a:ext cx="8785576" cy="4941887"/>
          </a:xfrm>
        </p:spPr>
      </p:pic>
    </p:spTree>
    <p:extLst>
      <p:ext uri="{BB962C8B-B14F-4D97-AF65-F5344CB8AC3E}">
        <p14:creationId xmlns:p14="http://schemas.microsoft.com/office/powerpoint/2010/main" val="407755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DC12B-8293-4760-8100-6E1E7288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417769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r>
              <a:rPr lang="es-CO" dirty="0"/>
              <a:t>Abrir </a:t>
            </a:r>
            <a:r>
              <a:rPr lang="es-CO" dirty="0" err="1"/>
              <a:t>insomia</a:t>
            </a:r>
            <a:r>
              <a:rPr lang="es-CO" dirty="0"/>
              <a:t> o </a:t>
            </a:r>
            <a:r>
              <a:rPr lang="es-CO" dirty="0" err="1"/>
              <a:t>postman</a:t>
            </a:r>
            <a:r>
              <a:rPr lang="es-CO" dirty="0"/>
              <a:t> para colocar la información de la </a:t>
            </a:r>
            <a:r>
              <a:rPr lang="es-CO" dirty="0" err="1"/>
              <a:t>apikey</a:t>
            </a:r>
            <a:r>
              <a:rPr lang="es-CO" dirty="0"/>
              <a:t> y la autorización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2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r>
              <a:rPr lang="es-CO" dirty="0"/>
              <a:t>Permitir o crear las reglas</a:t>
            </a:r>
          </a:p>
          <a:p>
            <a:r>
              <a:rPr lang="es-CO" dirty="0"/>
              <a:t>Configuración necesaria en SUPEBASE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85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992E9-B4B7-4EF9-A8FD-9ECB3BB89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48ED3A-7402-4AC5-B1C3-BA0B74AD6CC8}"/>
              </a:ext>
            </a:extLst>
          </p:cNvPr>
          <p:cNvCxnSpPr/>
          <p:nvPr/>
        </p:nvCxnSpPr>
        <p:spPr>
          <a:xfrm flipH="1">
            <a:off x="7818634" y="286603"/>
            <a:ext cx="3719244" cy="190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09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E218A-73FA-4A0B-BB8C-E452120A3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30FD53-6817-4CF9-8E9F-E5B29AFD8B9E}"/>
              </a:ext>
            </a:extLst>
          </p:cNvPr>
          <p:cNvCxnSpPr/>
          <p:nvPr/>
        </p:nvCxnSpPr>
        <p:spPr>
          <a:xfrm flipH="1">
            <a:off x="9945384" y="1243173"/>
            <a:ext cx="1592494" cy="147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5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BF7E8-6F8A-4102-AA3E-7C1B49C9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A66C12-BF83-43AD-972E-CC9403876C7A}"/>
              </a:ext>
            </a:extLst>
          </p:cNvPr>
          <p:cNvCxnSpPr/>
          <p:nvPr/>
        </p:nvCxnSpPr>
        <p:spPr>
          <a:xfrm flipH="1">
            <a:off x="6096000" y="1160980"/>
            <a:ext cx="5883667" cy="226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36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E5CC1-6155-4A58-BD0E-577C70134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91A7D1-22DD-40F6-8B62-074FF72E3D60}"/>
              </a:ext>
            </a:extLst>
          </p:cNvPr>
          <p:cNvCxnSpPr/>
          <p:nvPr/>
        </p:nvCxnSpPr>
        <p:spPr>
          <a:xfrm flipH="1">
            <a:off x="3462391" y="626724"/>
            <a:ext cx="6215865" cy="194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C34C6B-EEEA-4496-9781-2ED391312C3C}"/>
              </a:ext>
            </a:extLst>
          </p:cNvPr>
          <p:cNvCxnSpPr/>
          <p:nvPr/>
        </p:nvCxnSpPr>
        <p:spPr>
          <a:xfrm flipH="1">
            <a:off x="9328935" y="1746607"/>
            <a:ext cx="1684962" cy="368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02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81395-B277-443B-91DD-23D0558D9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3F1FA5-4C19-476C-BD30-B82E8E0B2012}"/>
              </a:ext>
            </a:extLst>
          </p:cNvPr>
          <p:cNvCxnSpPr/>
          <p:nvPr/>
        </p:nvCxnSpPr>
        <p:spPr>
          <a:xfrm flipH="1">
            <a:off x="8568647" y="3595955"/>
            <a:ext cx="2969231" cy="211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59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50560-62D3-42D1-AC80-0C877222A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1FAD0D-4AFF-41C8-8125-32C22430230E}"/>
              </a:ext>
            </a:extLst>
          </p:cNvPr>
          <p:cNvCxnSpPr/>
          <p:nvPr/>
        </p:nvCxnSpPr>
        <p:spPr>
          <a:xfrm flipH="1">
            <a:off x="8620018" y="3606229"/>
            <a:ext cx="2917860" cy="113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E421F-8000-4E9F-A4EE-CAC4FEBB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AD4378-EC58-42E3-A0C5-00AB3777C82B}"/>
              </a:ext>
            </a:extLst>
          </p:cNvPr>
          <p:cNvCxnSpPr/>
          <p:nvPr/>
        </p:nvCxnSpPr>
        <p:spPr>
          <a:xfrm flipH="1">
            <a:off x="3821987" y="1325366"/>
            <a:ext cx="7715891" cy="116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6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52104-9A4E-4DCF-ACAF-DA05E158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128847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Se debe obtener la api y </a:t>
            </a:r>
            <a:r>
              <a:rPr lang="es-CO" dirty="0" err="1"/>
              <a:t>autorizacion</a:t>
            </a:r>
            <a:r>
              <a:rPr lang="es-CO" dirty="0"/>
              <a:t> de la ruta de la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66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FC634-6270-4A0E-BE42-8E75FD00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735716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7B695-817B-4396-98E3-F53C8F7FF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2354815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CACAE-1022-4E5B-9480-B7AEAF649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397802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F7E25-795E-4B87-84A0-6B591DD5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88348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2FDB9-35E5-4C7C-AA34-ED2D604F6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1243251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F0E4A-F5F8-4408-BDD0-5478B01F6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223798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70CC9-17E3-494F-8D39-433E83AE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4C875-60B2-4844-9072-5ECC1EBE2C6D}"/>
              </a:ext>
            </a:extLst>
          </p:cNvPr>
          <p:cNvCxnSpPr/>
          <p:nvPr/>
        </p:nvCxnSpPr>
        <p:spPr>
          <a:xfrm flipH="1">
            <a:off x="4623371" y="286603"/>
            <a:ext cx="3328827" cy="125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5B6C5-9301-4381-BBB3-4E5025E9C07C}"/>
              </a:ext>
            </a:extLst>
          </p:cNvPr>
          <p:cNvCxnSpPr/>
          <p:nvPr/>
        </p:nvCxnSpPr>
        <p:spPr>
          <a:xfrm flipH="1">
            <a:off x="3308279" y="410966"/>
            <a:ext cx="5527496" cy="200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6DCD87-2316-4171-912C-4AD44345462B}"/>
              </a:ext>
            </a:extLst>
          </p:cNvPr>
          <p:cNvCxnSpPr/>
          <p:nvPr/>
        </p:nvCxnSpPr>
        <p:spPr>
          <a:xfrm flipH="1">
            <a:off x="3616503" y="770562"/>
            <a:ext cx="6143946" cy="184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285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0194-57BE-4856-9CB1-0C7277EC3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F9CF5-EADA-4A3E-8AD2-4168E143E5BE}"/>
              </a:ext>
            </a:extLst>
          </p:cNvPr>
          <p:cNvCxnSpPr/>
          <p:nvPr/>
        </p:nvCxnSpPr>
        <p:spPr>
          <a:xfrm flipH="1" flipV="1">
            <a:off x="7911101" y="2804845"/>
            <a:ext cx="3493214" cy="2404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66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1AC06E-7202-458C-807C-014C2DA23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92" y="863600"/>
            <a:ext cx="9445978" cy="5313363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D8D4-CE5D-441D-A45F-092243443456}"/>
              </a:ext>
            </a:extLst>
          </p:cNvPr>
          <p:cNvCxnSpPr/>
          <p:nvPr/>
        </p:nvCxnSpPr>
        <p:spPr>
          <a:xfrm>
            <a:off x="400692" y="4099389"/>
            <a:ext cx="1243173" cy="78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62D1E4-DA78-442A-AFE6-7EA092E3A505}"/>
              </a:ext>
            </a:extLst>
          </p:cNvPr>
          <p:cNvCxnSpPr/>
          <p:nvPr/>
        </p:nvCxnSpPr>
        <p:spPr>
          <a:xfrm flipH="1" flipV="1">
            <a:off x="1921267" y="2404153"/>
            <a:ext cx="133564" cy="247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09A3EB-8A43-4BC5-B2DC-897B6C3512F3}"/>
              </a:ext>
            </a:extLst>
          </p:cNvPr>
          <p:cNvCxnSpPr/>
          <p:nvPr/>
        </p:nvCxnSpPr>
        <p:spPr>
          <a:xfrm flipV="1">
            <a:off x="2445249" y="2116476"/>
            <a:ext cx="1130158" cy="28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8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Buscar</a:t>
            </a:r>
            <a:r>
              <a:rPr lang="en-US" dirty="0"/>
              <a:t> la </a:t>
            </a:r>
            <a:r>
              <a:rPr lang="en-US" b="1" i="1" dirty="0" err="1"/>
              <a:t>opcion</a:t>
            </a:r>
            <a:r>
              <a:rPr lang="en-US" b="1" i="1" dirty="0"/>
              <a:t> new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11295-5D3F-46B4-B73A-905C377ED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</p:spTree>
    <p:extLst>
      <p:ext uri="{BB962C8B-B14F-4D97-AF65-F5344CB8AC3E}">
        <p14:creationId xmlns:p14="http://schemas.microsoft.com/office/powerpoint/2010/main" val="3236523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A39E9-2701-43A1-8845-DFC06A507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92" y="863600"/>
            <a:ext cx="9445978" cy="5313363"/>
          </a:xfrm>
        </p:spPr>
      </p:pic>
    </p:spTree>
    <p:extLst>
      <p:ext uri="{BB962C8B-B14F-4D97-AF65-F5344CB8AC3E}">
        <p14:creationId xmlns:p14="http://schemas.microsoft.com/office/powerpoint/2010/main" val="2164162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C5BDF-4521-4473-B464-5D1E8637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92" y="863600"/>
            <a:ext cx="9445978" cy="5313363"/>
          </a:xfrm>
        </p:spPr>
      </p:pic>
    </p:spTree>
    <p:extLst>
      <p:ext uri="{BB962C8B-B14F-4D97-AF65-F5344CB8AC3E}">
        <p14:creationId xmlns:p14="http://schemas.microsoft.com/office/powerpoint/2010/main" val="4175599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CC6F1-9B0A-4DC0-9557-AC5D2F8F2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92" y="863600"/>
            <a:ext cx="9445978" cy="5313363"/>
          </a:xfrm>
        </p:spPr>
      </p:pic>
    </p:spTree>
    <p:extLst>
      <p:ext uri="{BB962C8B-B14F-4D97-AF65-F5344CB8AC3E}">
        <p14:creationId xmlns:p14="http://schemas.microsoft.com/office/powerpoint/2010/main" val="3001268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0AE02-5F98-4565-A97E-D89FCA7DD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92" y="863600"/>
            <a:ext cx="9445978" cy="5313363"/>
          </a:xfrm>
        </p:spPr>
      </p:pic>
    </p:spTree>
    <p:extLst>
      <p:ext uri="{BB962C8B-B14F-4D97-AF65-F5344CB8AC3E}">
        <p14:creationId xmlns:p14="http://schemas.microsoft.com/office/powerpoint/2010/main" val="3375284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50A-2A86-47A0-9A4B-9B81CFD1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988906"/>
            <a:ext cx="10953108" cy="5188057"/>
          </a:xfrm>
        </p:spPr>
        <p:txBody>
          <a:bodyPr/>
          <a:lstStyle/>
          <a:p>
            <a:r>
              <a:rPr lang="en-US">
                <a:hlinkClick r:id="rId2"/>
              </a:rPr>
              <a:t>https://www.youtube.com/watch?v=pi33WDrgfpI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98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619EE-EFDE-47F3-B51C-71EF1937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F20714-A2AE-47DA-873C-CCF6FBB21522}"/>
              </a:ext>
            </a:extLst>
          </p:cNvPr>
          <p:cNvCxnSpPr/>
          <p:nvPr/>
        </p:nvCxnSpPr>
        <p:spPr>
          <a:xfrm flipH="1">
            <a:off x="4048018" y="523982"/>
            <a:ext cx="3421294" cy="271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BD1C-9832-42C4-9416-E722092B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2E82B9-B89D-464F-AA6A-DF4F8F0CE1D7}"/>
              </a:ext>
            </a:extLst>
          </p:cNvPr>
          <p:cNvCxnSpPr/>
          <p:nvPr/>
        </p:nvCxnSpPr>
        <p:spPr>
          <a:xfrm flipH="1">
            <a:off x="1510301" y="565079"/>
            <a:ext cx="3318553" cy="2863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8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DC84D-2D41-4008-A35F-D24AF7FB6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42" y="1695165"/>
            <a:ext cx="10556636" cy="3729590"/>
          </a:xfrm>
        </p:spPr>
      </p:pic>
    </p:spTree>
    <p:extLst>
      <p:ext uri="{BB962C8B-B14F-4D97-AF65-F5344CB8AC3E}">
        <p14:creationId xmlns:p14="http://schemas.microsoft.com/office/powerpoint/2010/main" val="87315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A351-DD93-446A-8997-9EBF010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86603"/>
            <a:ext cx="11137186" cy="702303"/>
          </a:xfrm>
        </p:spPr>
        <p:txBody>
          <a:bodyPr>
            <a:normAutofit/>
          </a:bodyPr>
          <a:lstStyle/>
          <a:p>
            <a:r>
              <a:rPr lang="en-US" dirty="0" err="1"/>
              <a:t>Supabase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54425-D7D1-486D-97D4-E8F328943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14" y="989013"/>
            <a:ext cx="9223022" cy="518795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C4C565-CE82-49D8-9806-47D4DB977607}"/>
              </a:ext>
            </a:extLst>
          </p:cNvPr>
          <p:cNvCxnSpPr/>
          <p:nvPr/>
        </p:nvCxnSpPr>
        <p:spPr>
          <a:xfrm flipH="1">
            <a:off x="10053282" y="1284270"/>
            <a:ext cx="1746607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8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205</Words>
  <Application>Microsoft Office PowerPoint</Application>
  <PresentationFormat>Widescreen</PresentationFormat>
  <Paragraphs>66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Google Sans</vt:lpstr>
      <vt:lpstr>Office Theme</vt:lpstr>
      <vt:lpstr>PowerPoint Presentation</vt:lpstr>
      <vt:lpstr>Supabase</vt:lpstr>
      <vt:lpstr>https://supabase.com/</vt:lpstr>
      <vt:lpstr>Supabase</vt:lpstr>
      <vt:lpstr>Buscar la opcion new project</vt:lpstr>
      <vt:lpstr>Supabase</vt:lpstr>
      <vt:lpstr>Supabase</vt:lpstr>
      <vt:lpstr>Supabase</vt:lpstr>
      <vt:lpstr>Supabase</vt:lpstr>
      <vt:lpstr>Tabla cliente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  <vt:lpstr>Supabase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Fernandez Ebrath</dc:creator>
  <cp:lastModifiedBy>Bryan Fernandez Ebrath</cp:lastModifiedBy>
  <cp:revision>24</cp:revision>
  <dcterms:created xsi:type="dcterms:W3CDTF">2023-04-08T17:32:37Z</dcterms:created>
  <dcterms:modified xsi:type="dcterms:W3CDTF">2023-04-08T20:33:38Z</dcterms:modified>
</cp:coreProperties>
</file>